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77" r:id="rId9"/>
    <p:sldId id="275" r:id="rId10"/>
    <p:sldId id="274" r:id="rId11"/>
    <p:sldId id="278" r:id="rId12"/>
    <p:sldId id="272" r:id="rId13"/>
    <p:sldId id="271" r:id="rId14"/>
    <p:sldId id="270" r:id="rId15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982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177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28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041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787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33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409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794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205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41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309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FB78A-4B47-483C-9520-C076F4D9DF8B}" type="datetimeFigureOut">
              <a:rPr lang="en-IN" smtClean="0"/>
              <a:t>31-01-2024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BF391-A7CE-4B5B-A392-6CF3CCB48CC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24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2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/>
          </p:cNvSpPr>
          <p:nvPr/>
        </p:nvSpPr>
        <p:spPr bwMode="auto">
          <a:xfrm>
            <a:off x="0" y="1823102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SWOT ANALYSIS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581400" y="2889902"/>
            <a:ext cx="18288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lgerian" panose="04020705040A02060702" pitchFamily="82" charset="0"/>
              </a:rPr>
              <a:t>1 SLIDE/S</a:t>
            </a:r>
          </a:p>
        </p:txBody>
      </p:sp>
    </p:spTree>
    <p:extLst>
      <p:ext uri="{BB962C8B-B14F-4D97-AF65-F5344CB8AC3E}">
        <p14:creationId xmlns:p14="http://schemas.microsoft.com/office/powerpoint/2010/main" val="244569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/>
          </p:cNvSpPr>
          <p:nvPr/>
        </p:nvSpPr>
        <p:spPr bwMode="auto">
          <a:xfrm>
            <a:off x="1046861" y="1811708"/>
            <a:ext cx="677681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CONCLUSION/FUTURE SCOPE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102550" y="3893322"/>
            <a:ext cx="8246692" cy="14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    Major and Minor Conclusions </a:t>
            </a:r>
          </a:p>
          <a:p>
            <a:r>
              <a:rPr lang="en-US" altLang="en-US" dirty="0"/>
              <a:t>    Further possible extension of the work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886200" y="3179747"/>
            <a:ext cx="14478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lgerian" panose="04020705040A02060702" pitchFamily="82" charset="0"/>
              </a:rPr>
              <a:t>1 – SLIDE</a:t>
            </a:r>
          </a:p>
        </p:txBody>
      </p:sp>
    </p:spTree>
    <p:extLst>
      <p:ext uri="{BB962C8B-B14F-4D97-AF65-F5344CB8AC3E}">
        <p14:creationId xmlns:p14="http://schemas.microsoft.com/office/powerpoint/2010/main" val="26141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/>
          </p:cNvSpPr>
          <p:nvPr/>
        </p:nvSpPr>
        <p:spPr bwMode="auto">
          <a:xfrm>
            <a:off x="1884348" y="1667142"/>
            <a:ext cx="53753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ACKNOWLEDGEMENT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810000" y="2810142"/>
            <a:ext cx="15240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lgerian" panose="04020705040A02060702" pitchFamily="82" charset="0"/>
              </a:rPr>
              <a:t>1 – SLIDE</a:t>
            </a:r>
          </a:p>
        </p:txBody>
      </p:sp>
    </p:spTree>
    <p:extLst>
      <p:ext uri="{BB962C8B-B14F-4D97-AF65-F5344CB8AC3E}">
        <p14:creationId xmlns:p14="http://schemas.microsoft.com/office/powerpoint/2010/main" val="1766940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/>
          </p:cNvSpPr>
          <p:nvPr/>
        </p:nvSpPr>
        <p:spPr bwMode="auto">
          <a:xfrm>
            <a:off x="2709017" y="1818830"/>
            <a:ext cx="372596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962400" y="2717562"/>
            <a:ext cx="11430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lgerian" panose="04020705040A02060702" pitchFamily="82" charset="0"/>
              </a:rPr>
              <a:t>1 SLIDE</a:t>
            </a:r>
          </a:p>
        </p:txBody>
      </p:sp>
    </p:spTree>
    <p:extLst>
      <p:ext uri="{BB962C8B-B14F-4D97-AF65-F5344CB8AC3E}">
        <p14:creationId xmlns:p14="http://schemas.microsoft.com/office/powerpoint/2010/main" val="2417029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76400" y="2325168"/>
            <a:ext cx="54864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  <a:latin typeface="Arial" panose="020B0604020202020204" pitchFamily="34" charset="0"/>
              </a:rPr>
              <a:t>QUESTION and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  <a:latin typeface="Arial" panose="020B0604020202020204" pitchFamily="34" charset="0"/>
              </a:rPr>
              <a:t>ANSWER ??</a:t>
            </a:r>
          </a:p>
        </p:txBody>
      </p:sp>
    </p:spTree>
    <p:extLst>
      <p:ext uri="{BB962C8B-B14F-4D97-AF65-F5344CB8AC3E}">
        <p14:creationId xmlns:p14="http://schemas.microsoft.com/office/powerpoint/2010/main" val="2425595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658240" y="1900022"/>
            <a:ext cx="5827520" cy="40820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defRPr/>
            </a:pPr>
            <a:r>
              <a:rPr lang="en-US" b="1" dirty="0">
                <a:latin typeface="+mn-lt"/>
              </a:rPr>
              <a:t>PAPER ID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TITLE OF PAPER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GUIDE NAME( optional)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AUTHOR’S NAME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DESIGNATION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ASSOCIATION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418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/>
          </p:cNvSpPr>
          <p:nvPr/>
        </p:nvSpPr>
        <p:spPr bwMode="auto">
          <a:xfrm>
            <a:off x="606752" y="2686230"/>
            <a:ext cx="6742632" cy="353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1800" b="1" dirty="0"/>
              <a:t>Abstract</a:t>
            </a:r>
            <a:r>
              <a:rPr lang="en-US" altLang="en-US" sz="1800" dirty="0"/>
              <a:t> 				</a:t>
            </a:r>
            <a:r>
              <a:rPr lang="en-US" altLang="en-US" sz="1800" dirty="0" smtClean="0"/>
              <a:t> (</a:t>
            </a:r>
            <a:r>
              <a:rPr lang="en-US" altLang="en-US" sz="1800" dirty="0"/>
              <a:t>1 slide)</a:t>
            </a:r>
          </a:p>
          <a:p>
            <a:r>
              <a:rPr lang="en-US" altLang="en-US" sz="1800" b="1" dirty="0"/>
              <a:t>Problem Definition/ Objective</a:t>
            </a:r>
            <a:r>
              <a:rPr lang="en-US" altLang="en-US" sz="1800" dirty="0"/>
              <a:t>		 </a:t>
            </a:r>
            <a:r>
              <a:rPr lang="en-US" altLang="en-US" sz="1800" dirty="0" smtClean="0"/>
              <a:t>(</a:t>
            </a:r>
            <a:r>
              <a:rPr lang="en-US" altLang="en-US" sz="1800" dirty="0"/>
              <a:t>1 slide)</a:t>
            </a:r>
          </a:p>
          <a:p>
            <a:r>
              <a:rPr lang="en-US" altLang="en-US" sz="1800" b="1" dirty="0"/>
              <a:t>Introduction</a:t>
            </a:r>
            <a:r>
              <a:rPr lang="en-US" altLang="en-US" sz="1800" dirty="0"/>
              <a:t> 				 </a:t>
            </a:r>
            <a:r>
              <a:rPr lang="en-US" altLang="en-US" sz="1800" dirty="0" smtClean="0"/>
              <a:t>(</a:t>
            </a:r>
            <a:r>
              <a:rPr lang="en-US" altLang="en-US" sz="1800" dirty="0"/>
              <a:t>1-3 slide/s)</a:t>
            </a:r>
          </a:p>
          <a:p>
            <a:r>
              <a:rPr lang="en-US" altLang="en-US" sz="1800" b="1" dirty="0"/>
              <a:t>Theory 				</a:t>
            </a:r>
            <a:r>
              <a:rPr lang="en-US" altLang="en-US" sz="1800" b="1" dirty="0" smtClean="0"/>
              <a:t> </a:t>
            </a:r>
            <a:r>
              <a:rPr lang="en-US" altLang="en-US" sz="1800" dirty="0" smtClean="0"/>
              <a:t>(</a:t>
            </a:r>
            <a:r>
              <a:rPr lang="en-US" altLang="en-US" sz="1800" dirty="0"/>
              <a:t>1-3 slide/s)</a:t>
            </a:r>
            <a:endParaRPr lang="en-US" altLang="en-US" sz="1800" b="1" dirty="0"/>
          </a:p>
          <a:p>
            <a:r>
              <a:rPr lang="en-US" altLang="en-US" sz="1800" b="1" dirty="0"/>
              <a:t>Important Findings 			</a:t>
            </a:r>
            <a:r>
              <a:rPr lang="en-US" altLang="en-US" sz="1800" b="1" dirty="0" smtClean="0"/>
              <a:t> </a:t>
            </a:r>
            <a:r>
              <a:rPr lang="en-US" altLang="en-US" sz="1800" dirty="0" smtClean="0"/>
              <a:t>(</a:t>
            </a:r>
            <a:r>
              <a:rPr lang="en-US" altLang="en-US" sz="1800" dirty="0"/>
              <a:t>1-3 slide/s)</a:t>
            </a:r>
          </a:p>
          <a:p>
            <a:r>
              <a:rPr lang="en-US" altLang="en-US" sz="1800" b="1" dirty="0"/>
              <a:t>Results and Discussions</a:t>
            </a:r>
            <a:r>
              <a:rPr lang="en-US" altLang="en-US" sz="1800" dirty="0"/>
              <a:t>			</a:t>
            </a:r>
            <a:r>
              <a:rPr lang="en-US" altLang="en-US" sz="1800" dirty="0" smtClean="0"/>
              <a:t> (</a:t>
            </a:r>
            <a:r>
              <a:rPr lang="en-US" altLang="en-US" sz="1800" dirty="0"/>
              <a:t>1-3 slide/s)</a:t>
            </a:r>
          </a:p>
          <a:p>
            <a:r>
              <a:rPr lang="en-US" altLang="en-US" sz="1800" b="1" dirty="0"/>
              <a:t>SWOT Analysis				</a:t>
            </a:r>
            <a:r>
              <a:rPr lang="en-US" altLang="en-US" sz="1800" b="1" dirty="0" smtClean="0"/>
              <a:t> </a:t>
            </a:r>
            <a:r>
              <a:rPr lang="en-US" altLang="en-US" sz="1800" dirty="0" smtClean="0"/>
              <a:t>(</a:t>
            </a:r>
            <a:r>
              <a:rPr lang="en-US" altLang="en-US" sz="1800" dirty="0"/>
              <a:t>1 slide)</a:t>
            </a:r>
            <a:endParaRPr lang="en-US" altLang="en-US" sz="1800" b="1" dirty="0"/>
          </a:p>
          <a:p>
            <a:r>
              <a:rPr lang="en-US" altLang="en-US" sz="1800" b="1" dirty="0"/>
              <a:t>Conclusion/Future Scope	</a:t>
            </a:r>
            <a:r>
              <a:rPr lang="en-US" altLang="en-US" sz="1800" dirty="0"/>
              <a:t>	</a:t>
            </a:r>
            <a:r>
              <a:rPr lang="en-US" altLang="en-US" sz="1800" dirty="0" smtClean="0"/>
              <a:t>	 (</a:t>
            </a:r>
            <a:r>
              <a:rPr lang="en-US" altLang="en-US" sz="1800" dirty="0"/>
              <a:t>1 slide)</a:t>
            </a:r>
          </a:p>
          <a:p>
            <a:r>
              <a:rPr lang="en-US" altLang="en-US" sz="1800" b="1" dirty="0"/>
              <a:t>Acknowledgement</a:t>
            </a:r>
            <a:r>
              <a:rPr lang="en-US" altLang="en-US" sz="1800" dirty="0"/>
              <a:t>			</a:t>
            </a:r>
            <a:r>
              <a:rPr lang="en-US" altLang="en-US" sz="1800" dirty="0" smtClean="0"/>
              <a:t> (</a:t>
            </a:r>
            <a:r>
              <a:rPr lang="en-US" altLang="en-US" sz="1800" dirty="0"/>
              <a:t>1 slide)</a:t>
            </a:r>
          </a:p>
          <a:p>
            <a:r>
              <a:rPr lang="en-US" altLang="en-US" sz="1800" b="1" dirty="0"/>
              <a:t>References</a:t>
            </a:r>
            <a:r>
              <a:rPr lang="en-US" altLang="en-US" sz="1800" dirty="0"/>
              <a:t> 			 </a:t>
            </a:r>
            <a:r>
              <a:rPr lang="en-US" altLang="en-US" sz="1800" dirty="0" smtClean="0"/>
              <a:t>	(</a:t>
            </a:r>
            <a:r>
              <a:rPr lang="en-US" altLang="en-US" sz="1800" dirty="0"/>
              <a:t>1 slide)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1800" dirty="0"/>
          </a:p>
          <a:p>
            <a:endParaRPr lang="en-US" altLang="en-US" sz="1800" dirty="0"/>
          </a:p>
          <a:p>
            <a:endParaRPr lang="en-US" altLang="en-US" sz="1800" dirty="0"/>
          </a:p>
        </p:txBody>
      </p:sp>
      <p:sp>
        <p:nvSpPr>
          <p:cNvPr id="5" name="Title 5"/>
          <p:cNvSpPr>
            <a:spLocks/>
          </p:cNvSpPr>
          <p:nvPr/>
        </p:nvSpPr>
        <p:spPr bwMode="auto">
          <a:xfrm>
            <a:off x="310497" y="176898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PRESENTATION FLOW</a:t>
            </a:r>
          </a:p>
        </p:txBody>
      </p:sp>
    </p:spTree>
    <p:extLst>
      <p:ext uri="{BB962C8B-B14F-4D97-AF65-F5344CB8AC3E}">
        <p14:creationId xmlns:p14="http://schemas.microsoft.com/office/powerpoint/2010/main" val="105948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/>
          </p:cNvSpPr>
          <p:nvPr/>
        </p:nvSpPr>
        <p:spPr bwMode="auto">
          <a:xfrm>
            <a:off x="2162086" y="1939895"/>
            <a:ext cx="481982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ABSTRACT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886200" y="3119926"/>
            <a:ext cx="13716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lgerian" panose="04020705040A02060702" pitchFamily="82" charset="0"/>
              </a:rPr>
              <a:t>1 – SLIDE</a:t>
            </a:r>
          </a:p>
        </p:txBody>
      </p:sp>
    </p:spTree>
    <p:extLst>
      <p:ext uri="{BB962C8B-B14F-4D97-AF65-F5344CB8AC3E}">
        <p14:creationId xmlns:p14="http://schemas.microsoft.com/office/powerpoint/2010/main" val="314924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/>
          </p:cNvSpPr>
          <p:nvPr/>
        </p:nvSpPr>
        <p:spPr bwMode="auto">
          <a:xfrm>
            <a:off x="0" y="1699901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PROBLEM DEFINITION / OBJECTIVE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429000" y="2690501"/>
            <a:ext cx="22860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lgerian" panose="04020705040A02060702" pitchFamily="82" charset="0"/>
              </a:rPr>
              <a:t>1 – SLIDE</a:t>
            </a:r>
          </a:p>
        </p:txBody>
      </p:sp>
    </p:spTree>
    <p:extLst>
      <p:ext uri="{BB962C8B-B14F-4D97-AF65-F5344CB8AC3E}">
        <p14:creationId xmlns:p14="http://schemas.microsoft.com/office/powerpoint/2010/main" val="41360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/>
          </p:cNvSpPr>
          <p:nvPr/>
        </p:nvSpPr>
        <p:spPr bwMode="auto">
          <a:xfrm>
            <a:off x="1931350" y="1632247"/>
            <a:ext cx="50249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INTRODUCTION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452928" y="3424016"/>
            <a:ext cx="5913690" cy="23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Key Definition and Abbreviation</a:t>
            </a:r>
          </a:p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Literature Survey</a:t>
            </a:r>
          </a:p>
          <a:p>
            <a:r>
              <a:rPr lang="en-US" altLang="en-US" dirty="0"/>
              <a:t>Potential Application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581400" y="2718631"/>
            <a:ext cx="19050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lgerian" panose="04020705040A02060702" pitchFamily="82" charset="0"/>
              </a:rPr>
              <a:t>1 – 3 SLIDE/S</a:t>
            </a:r>
          </a:p>
        </p:txBody>
      </p:sp>
    </p:spTree>
    <p:extLst>
      <p:ext uri="{BB962C8B-B14F-4D97-AF65-F5344CB8AC3E}">
        <p14:creationId xmlns:p14="http://schemas.microsoft.com/office/powerpoint/2010/main" val="1624169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/>
          </p:cNvSpPr>
          <p:nvPr/>
        </p:nvSpPr>
        <p:spPr bwMode="auto">
          <a:xfrm>
            <a:off x="2837204" y="1758297"/>
            <a:ext cx="34695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THEORY</a:t>
            </a:r>
          </a:p>
        </p:txBody>
      </p:sp>
      <p:sp>
        <p:nvSpPr>
          <p:cNvPr id="5" name="Content Placeholder 4"/>
          <p:cNvSpPr>
            <a:spLocks/>
          </p:cNvSpPr>
          <p:nvPr/>
        </p:nvSpPr>
        <p:spPr bwMode="auto">
          <a:xfrm>
            <a:off x="623842" y="3551489"/>
            <a:ext cx="7571575" cy="20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Proposed work</a:t>
            </a:r>
          </a:p>
          <a:p>
            <a:r>
              <a:rPr lang="en-US" altLang="en-US" dirty="0"/>
              <a:t>Modeling/Simulation/Experimentation</a:t>
            </a:r>
          </a:p>
          <a:p>
            <a:r>
              <a:rPr lang="en-US" altLang="en-US" dirty="0"/>
              <a:t>Interpretation of Key equation/s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657600" y="2769193"/>
            <a:ext cx="1828800" cy="3048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lgerian" panose="04020705040A02060702" pitchFamily="82" charset="0"/>
              </a:rPr>
              <a:t>1 – 3 SLIDE/S</a:t>
            </a:r>
          </a:p>
        </p:txBody>
      </p:sp>
    </p:spTree>
    <p:extLst>
      <p:ext uri="{BB962C8B-B14F-4D97-AF65-F5344CB8AC3E}">
        <p14:creationId xmlns:p14="http://schemas.microsoft.com/office/powerpoint/2010/main" val="4216881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3581400" y="3222477"/>
            <a:ext cx="18288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lgerian" panose="04020705040A02060702" pitchFamily="82" charset="0"/>
              </a:rPr>
              <a:t>1 – 3 SLIDE/S</a:t>
            </a:r>
          </a:p>
        </p:txBody>
      </p:sp>
      <p:sp>
        <p:nvSpPr>
          <p:cNvPr id="5" name="Title 3"/>
          <p:cNvSpPr>
            <a:spLocks/>
          </p:cNvSpPr>
          <p:nvPr/>
        </p:nvSpPr>
        <p:spPr bwMode="auto">
          <a:xfrm>
            <a:off x="1593791" y="2003277"/>
            <a:ext cx="595641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accent1"/>
                </a:solidFill>
              </a:rPr>
              <a:t>IMPORTANT FINDINGS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832077"/>
            <a:ext cx="8229600" cy="2245407"/>
          </a:xfr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Observation</a:t>
            </a:r>
          </a:p>
          <a:p>
            <a:r>
              <a:rPr lang="en-US" altLang="en-US" dirty="0" smtClean="0"/>
              <a:t>Plots</a:t>
            </a:r>
          </a:p>
          <a:p>
            <a:r>
              <a:rPr lang="en-US" altLang="en-US" dirty="0" smtClean="0"/>
              <a:t>Comparative Table</a:t>
            </a:r>
          </a:p>
        </p:txBody>
      </p:sp>
    </p:spTree>
    <p:extLst>
      <p:ext uri="{BB962C8B-B14F-4D97-AF65-F5344CB8AC3E}">
        <p14:creationId xmlns:p14="http://schemas.microsoft.com/office/powerpoint/2010/main" val="400221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/>
          <p:cNvSpPr>
            <a:spLocks/>
          </p:cNvSpPr>
          <p:nvPr/>
        </p:nvSpPr>
        <p:spPr bwMode="auto">
          <a:xfrm>
            <a:off x="1555335" y="1846604"/>
            <a:ext cx="60333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chemeClr val="accent1"/>
                </a:solidFill>
              </a:rPr>
              <a:t>RESULTS AND DISCUSSION</a:t>
            </a:r>
          </a:p>
        </p:txBody>
      </p:sp>
      <p:sp>
        <p:nvSpPr>
          <p:cNvPr id="10" name="Content Placeholder 4"/>
          <p:cNvSpPr>
            <a:spLocks/>
          </p:cNvSpPr>
          <p:nvPr/>
        </p:nvSpPr>
        <p:spPr bwMode="auto">
          <a:xfrm>
            <a:off x="282011" y="3857715"/>
            <a:ext cx="8571431" cy="228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Results obtained from table/ plot</a:t>
            </a:r>
          </a:p>
          <a:p>
            <a:r>
              <a:rPr lang="en-US" altLang="en-US" dirty="0"/>
              <a:t>Reason for variation</a:t>
            </a:r>
          </a:p>
          <a:p>
            <a:r>
              <a:rPr lang="en-US" altLang="en-US" dirty="0"/>
              <a:t>Correlation of result with potential application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3581400" y="3233159"/>
            <a:ext cx="1828800" cy="3810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lgerian" panose="04020705040A02060702" pitchFamily="82" charset="0"/>
              </a:rPr>
              <a:t>1 – 3 SLIDE/S</a:t>
            </a:r>
          </a:p>
        </p:txBody>
      </p:sp>
    </p:spTree>
    <p:extLst>
      <p:ext uri="{BB962C8B-B14F-4D97-AF65-F5344CB8AC3E}">
        <p14:creationId xmlns:p14="http://schemas.microsoft.com/office/powerpoint/2010/main" val="1668314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106</Words>
  <Application>Microsoft Office PowerPoint</Application>
  <PresentationFormat>On-screen Show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DTP1</dc:creator>
  <cp:lastModifiedBy>DTP1</cp:lastModifiedBy>
  <cp:revision>18</cp:revision>
  <cp:lastPrinted>2024-01-30T10:36:10Z</cp:lastPrinted>
  <dcterms:created xsi:type="dcterms:W3CDTF">2024-01-30T07:43:06Z</dcterms:created>
  <dcterms:modified xsi:type="dcterms:W3CDTF">2024-01-31T09:17:01Z</dcterms:modified>
</cp:coreProperties>
</file>