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</p:sldIdLst>
  <p:sldSz cx="12801600" cy="10972800"/>
  <p:notesSz cx="9309100" cy="69548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99FF"/>
    <a:srgbClr val="FFCCCC"/>
    <a:srgbClr val="FFCCFF"/>
    <a:srgbClr val="CC99FF"/>
    <a:srgbClr val="FF66CC"/>
    <a:srgbClr val="0099CC"/>
    <a:srgbClr val="0066FF"/>
    <a:srgbClr val="0099FF"/>
    <a:srgbClr val="66FFFF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58" d="100"/>
          <a:sy n="58" d="100"/>
        </p:scale>
        <p:origin x="170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335" y="10241280"/>
            <a:ext cx="12798267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7" y="10134906"/>
            <a:ext cx="12798267" cy="10241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2144" y="1214323"/>
            <a:ext cx="10561320" cy="5705856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11200" spc="-7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5053" y="7128994"/>
            <a:ext cx="10561320" cy="18288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3360" cap="all" spc="280" baseline="0">
                <a:solidFill>
                  <a:schemeClr val="tx2"/>
                </a:solidFill>
                <a:latin typeface="+mj-lt"/>
              </a:defRPr>
            </a:lvl1pPr>
            <a:lvl2pPr marL="640080" indent="0" algn="ctr">
              <a:buNone/>
              <a:defRPr sz="3360"/>
            </a:lvl2pPr>
            <a:lvl3pPr marL="1280160" indent="0" algn="ctr">
              <a:buNone/>
              <a:defRPr sz="3360"/>
            </a:lvl3pPr>
            <a:lvl4pPr marL="1920240" indent="0" algn="ctr">
              <a:buNone/>
              <a:defRPr sz="2800"/>
            </a:lvl4pPr>
            <a:lvl5pPr marL="2560320" indent="0" algn="ctr">
              <a:buNone/>
              <a:defRPr sz="2800"/>
            </a:lvl5pPr>
            <a:lvl6pPr marL="3200400" indent="0" algn="ctr">
              <a:buNone/>
              <a:defRPr sz="2800"/>
            </a:lvl6pPr>
            <a:lvl7pPr marL="3840480" indent="0" algn="ctr">
              <a:buNone/>
              <a:defRPr sz="2800"/>
            </a:lvl7pPr>
            <a:lvl8pPr marL="4480560" indent="0" algn="ctr">
              <a:buNone/>
              <a:defRPr sz="2800"/>
            </a:lvl8pPr>
            <a:lvl9pPr marL="5120640" indent="0" algn="ctr">
              <a:buNone/>
              <a:defRPr sz="28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3C1B9-2F72-4AD6-8A6A-94DB0DD49B58}" type="datetimeFigureOut">
              <a:rPr lang="en-IN" smtClean="0"/>
              <a:t>03-02-2023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FE16A-E6F9-41B0-9471-A02FD25B299F}" type="slidenum">
              <a:rPr lang="en-IN" smtClean="0"/>
              <a:t>‹#›</a:t>
            </a:fld>
            <a:endParaRPr lang="en-IN"/>
          </a:p>
        </p:txBody>
      </p:sp>
      <p:cxnSp>
        <p:nvCxnSpPr>
          <p:cNvPr id="9" name="Straight Connector 8"/>
          <p:cNvCxnSpPr/>
          <p:nvPr/>
        </p:nvCxnSpPr>
        <p:spPr>
          <a:xfrm>
            <a:off x="1268042" y="6949440"/>
            <a:ext cx="10369296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081597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3C1B9-2F72-4AD6-8A6A-94DB0DD49B58}" type="datetimeFigureOut">
              <a:rPr lang="en-IN" smtClean="0"/>
              <a:t>03-02-2023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FE16A-E6F9-41B0-9471-A02FD25B299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124882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335" y="10241280"/>
            <a:ext cx="12798267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7" y="10134906"/>
            <a:ext cx="12798267" cy="10241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1146" y="659683"/>
            <a:ext cx="2760345" cy="921583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0111" y="659683"/>
            <a:ext cx="8121015" cy="9215837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3C1B9-2F72-4AD6-8A6A-94DB0DD49B58}" type="datetimeFigureOut">
              <a:rPr lang="en-IN" smtClean="0"/>
              <a:t>03-02-2023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FE16A-E6F9-41B0-9471-A02FD25B299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422750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3C1B9-2F72-4AD6-8A6A-94DB0DD49B58}" type="datetimeFigureOut">
              <a:rPr lang="en-IN" smtClean="0"/>
              <a:t>03-02-2023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FE16A-E6F9-41B0-9471-A02FD25B299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698280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335" y="10241280"/>
            <a:ext cx="12798267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7" y="10134906"/>
            <a:ext cx="12798267" cy="10241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2144" y="1214323"/>
            <a:ext cx="10561320" cy="5705856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112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2144" y="7125005"/>
            <a:ext cx="10561320" cy="18288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3360" cap="all" spc="280" baseline="0">
                <a:solidFill>
                  <a:schemeClr val="tx2"/>
                </a:solidFill>
                <a:latin typeface="+mj-lt"/>
              </a:defRPr>
            </a:lvl1pPr>
            <a:lvl2pPr marL="64008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3C1B9-2F72-4AD6-8A6A-94DB0DD49B58}" type="datetimeFigureOut">
              <a:rPr lang="en-IN" smtClean="0"/>
              <a:t>03-02-2023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FE16A-E6F9-41B0-9471-A02FD25B299F}" type="slidenum">
              <a:rPr lang="en-IN" smtClean="0"/>
              <a:t>‹#›</a:t>
            </a:fld>
            <a:endParaRPr lang="en-IN"/>
          </a:p>
        </p:txBody>
      </p:sp>
      <p:cxnSp>
        <p:nvCxnSpPr>
          <p:cNvPr id="9" name="Straight Connector 8"/>
          <p:cNvCxnSpPr/>
          <p:nvPr/>
        </p:nvCxnSpPr>
        <p:spPr>
          <a:xfrm>
            <a:off x="1268042" y="6949440"/>
            <a:ext cx="10369296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577241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152144" y="458567"/>
            <a:ext cx="10561320" cy="232121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2144" y="2953174"/>
            <a:ext cx="5184648" cy="64373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8816" y="2953176"/>
            <a:ext cx="5184648" cy="64373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3C1B9-2F72-4AD6-8A6A-94DB0DD49B58}" type="datetimeFigureOut">
              <a:rPr lang="en-IN" smtClean="0"/>
              <a:t>03-02-2023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FE16A-E6F9-41B0-9471-A02FD25B299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57504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152144" y="458567"/>
            <a:ext cx="10561320" cy="232121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2144" y="2953683"/>
            <a:ext cx="5184648" cy="1178051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800" b="0" cap="all" baseline="0">
                <a:solidFill>
                  <a:schemeClr val="tx2"/>
                </a:solidFill>
              </a:defRPr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2144" y="4131734"/>
            <a:ext cx="5184648" cy="54051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8816" y="2953683"/>
            <a:ext cx="5184648" cy="1178051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800" b="0" cap="all" baseline="0">
                <a:solidFill>
                  <a:schemeClr val="tx2"/>
                </a:solidFill>
              </a:defRPr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8816" y="4131734"/>
            <a:ext cx="5184648" cy="54051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3C1B9-2F72-4AD6-8A6A-94DB0DD49B58}" type="datetimeFigureOut">
              <a:rPr lang="en-IN" smtClean="0"/>
              <a:t>03-02-2023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FE16A-E6F9-41B0-9471-A02FD25B299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889749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3C1B9-2F72-4AD6-8A6A-94DB0DD49B58}" type="datetimeFigureOut">
              <a:rPr lang="en-IN" smtClean="0"/>
              <a:t>03-02-2023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FE16A-E6F9-41B0-9471-A02FD25B299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41032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335" y="10241280"/>
            <a:ext cx="12798267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7" y="10134906"/>
            <a:ext cx="12798267" cy="10241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3C1B9-2F72-4AD6-8A6A-94DB0DD49B58}" type="datetimeFigureOut">
              <a:rPr lang="en-IN" smtClean="0"/>
              <a:t>03-02-2023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FE16A-E6F9-41B0-9471-A02FD25B299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356471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9" y="0"/>
            <a:ext cx="4253330" cy="109728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242074" y="0"/>
            <a:ext cx="67208" cy="10972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060" y="950974"/>
            <a:ext cx="3360420" cy="3657600"/>
          </a:xfrm>
        </p:spPr>
        <p:txBody>
          <a:bodyPr anchor="b">
            <a:normAutofit/>
          </a:bodyPr>
          <a:lstStyle>
            <a:lvl1pPr>
              <a:defRPr sz="504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0630" y="1170432"/>
            <a:ext cx="6816852" cy="841248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0060" y="4681728"/>
            <a:ext cx="3360420" cy="5406598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2100">
                <a:solidFill>
                  <a:srgbClr val="FFFFFF"/>
                </a:solidFill>
              </a:defRPr>
            </a:lvl1pPr>
            <a:lvl2pPr marL="640080" indent="0">
              <a:buNone/>
              <a:defRPr sz="1680"/>
            </a:lvl2pPr>
            <a:lvl3pPr marL="1280160" indent="0">
              <a:buNone/>
              <a:defRPr sz="1400"/>
            </a:lvl3pPr>
            <a:lvl4pPr marL="1920240" indent="0">
              <a:buNone/>
              <a:defRPr sz="1260"/>
            </a:lvl4pPr>
            <a:lvl5pPr marL="2560320" indent="0">
              <a:buNone/>
              <a:defRPr sz="1260"/>
            </a:lvl5pPr>
            <a:lvl6pPr marL="3200400" indent="0">
              <a:buNone/>
              <a:defRPr sz="1260"/>
            </a:lvl6pPr>
            <a:lvl7pPr marL="3840480" indent="0">
              <a:buNone/>
              <a:defRPr sz="1260"/>
            </a:lvl7pPr>
            <a:lvl8pPr marL="4480560" indent="0">
              <a:buNone/>
              <a:defRPr sz="1260"/>
            </a:lvl8pPr>
            <a:lvl9pPr marL="5120640" indent="0">
              <a:buNone/>
              <a:defRPr sz="126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88788" y="10335658"/>
            <a:ext cx="2749436" cy="584200"/>
          </a:xfrm>
        </p:spPr>
        <p:txBody>
          <a:bodyPr/>
          <a:lstStyle>
            <a:lvl1pPr algn="l">
              <a:defRPr/>
            </a:lvl1pPr>
          </a:lstStyle>
          <a:p>
            <a:fld id="{3823C1B9-2F72-4AD6-8A6A-94DB0DD49B58}" type="datetimeFigureOut">
              <a:rPr lang="en-IN" smtClean="0"/>
              <a:t>03-02-2023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040630" y="10335658"/>
            <a:ext cx="4880610" cy="584200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ABFE16A-E6F9-41B0-9471-A02FD25B299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186619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" y="7924800"/>
            <a:ext cx="12798267" cy="304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7" y="7864121"/>
            <a:ext cx="12798267" cy="10241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2144" y="8119872"/>
            <a:ext cx="10619328" cy="1316736"/>
          </a:xfrm>
        </p:spPr>
        <p:txBody>
          <a:bodyPr tIns="0" bIns="0" anchor="b">
            <a:noAutofit/>
          </a:bodyPr>
          <a:lstStyle>
            <a:lvl1pPr>
              <a:defRPr sz="504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" y="0"/>
            <a:ext cx="12801585" cy="7864122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4480"/>
            </a:lvl1pPr>
            <a:lvl2pPr marL="640080" indent="0">
              <a:buNone/>
              <a:defRPr sz="3920"/>
            </a:lvl2pPr>
            <a:lvl3pPr marL="1280160" indent="0">
              <a:buNone/>
              <a:defRPr sz="336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2144" y="9451238"/>
            <a:ext cx="10625328" cy="950976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840"/>
              </a:spcAft>
              <a:buNone/>
              <a:defRPr sz="2100">
                <a:solidFill>
                  <a:srgbClr val="FFFFFF"/>
                </a:solidFill>
              </a:defRPr>
            </a:lvl1pPr>
            <a:lvl2pPr marL="640080" indent="0">
              <a:buNone/>
              <a:defRPr sz="1680"/>
            </a:lvl2pPr>
            <a:lvl3pPr marL="1280160" indent="0">
              <a:buNone/>
              <a:defRPr sz="1400"/>
            </a:lvl3pPr>
            <a:lvl4pPr marL="1920240" indent="0">
              <a:buNone/>
              <a:defRPr sz="1260"/>
            </a:lvl4pPr>
            <a:lvl5pPr marL="2560320" indent="0">
              <a:buNone/>
              <a:defRPr sz="1260"/>
            </a:lvl5pPr>
            <a:lvl6pPr marL="3200400" indent="0">
              <a:buNone/>
              <a:defRPr sz="1260"/>
            </a:lvl6pPr>
            <a:lvl7pPr marL="3840480" indent="0">
              <a:buNone/>
              <a:defRPr sz="1260"/>
            </a:lvl7pPr>
            <a:lvl8pPr marL="4480560" indent="0">
              <a:buNone/>
              <a:defRPr sz="1260"/>
            </a:lvl8pPr>
            <a:lvl9pPr marL="5120640" indent="0">
              <a:buNone/>
              <a:defRPr sz="126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3C1B9-2F72-4AD6-8A6A-94DB0DD49B58}" type="datetimeFigureOut">
              <a:rPr lang="en-IN" smtClean="0"/>
              <a:t>03-02-2023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FE16A-E6F9-41B0-9471-A02FD25B299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775811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10241280"/>
            <a:ext cx="12801601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" y="10134905"/>
            <a:ext cx="12801601" cy="1055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52144" y="458567"/>
            <a:ext cx="10561320" cy="2321211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2143" y="2953174"/>
            <a:ext cx="10561321" cy="6437376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52146" y="10335658"/>
            <a:ext cx="2595884" cy="584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rgbClr val="FFFFFF"/>
                </a:solidFill>
              </a:defRPr>
            </a:lvl1pPr>
          </a:lstStyle>
          <a:p>
            <a:fld id="{3823C1B9-2F72-4AD6-8A6A-94DB0DD49B58}" type="datetimeFigureOut">
              <a:rPr lang="en-IN" smtClean="0"/>
              <a:t>03-02-2023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70495" y="10335658"/>
            <a:ext cx="5063944" cy="584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 cap="all" baseline="0">
                <a:solidFill>
                  <a:srgbClr val="FFFFFF"/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95482" y="10335658"/>
            <a:ext cx="1377627" cy="584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70">
                <a:solidFill>
                  <a:srgbClr val="FFFFFF"/>
                </a:solidFill>
              </a:defRPr>
            </a:lvl1pPr>
          </a:lstStyle>
          <a:p>
            <a:fld id="{9ABFE16A-E6F9-41B0-9471-A02FD25B299F}" type="slidenum">
              <a:rPr lang="en-IN" smtClean="0"/>
              <a:t>‹#›</a:t>
            </a:fld>
            <a:endParaRPr lang="en-IN"/>
          </a:p>
        </p:txBody>
      </p:sp>
      <p:cxnSp>
        <p:nvCxnSpPr>
          <p:cNvPr id="10" name="Straight Connector 9"/>
          <p:cNvCxnSpPr/>
          <p:nvPr/>
        </p:nvCxnSpPr>
        <p:spPr>
          <a:xfrm>
            <a:off x="1253209" y="2780552"/>
            <a:ext cx="10465308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998001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1280160" rtl="0" eaLnBrk="1" latinLnBrk="0" hangingPunct="1">
        <a:lnSpc>
          <a:spcPct val="85000"/>
        </a:lnSpc>
        <a:spcBef>
          <a:spcPct val="0"/>
        </a:spcBef>
        <a:buNone/>
        <a:defRPr sz="6720" kern="1200" spc="-7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128016" indent="-128016" algn="l" defTabSz="1280160" rtl="0" eaLnBrk="1" latinLnBrk="0" hangingPunct="1">
        <a:lnSpc>
          <a:spcPct val="90000"/>
        </a:lnSpc>
        <a:spcBef>
          <a:spcPts val="1680"/>
        </a:spcBef>
        <a:spcAft>
          <a:spcPts val="28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37667" indent="-256032" algn="l" defTabSz="1280160" rtl="0" eaLnBrk="1" latinLnBrk="0" hangingPunct="1">
        <a:lnSpc>
          <a:spcPct val="90000"/>
        </a:lnSpc>
        <a:spcBef>
          <a:spcPts val="280"/>
        </a:spcBef>
        <a:spcAft>
          <a:spcPts val="560"/>
        </a:spcAft>
        <a:buClr>
          <a:schemeClr val="accent1"/>
        </a:buClr>
        <a:buFont typeface="Calibri" pitchFamily="34" charset="0"/>
        <a:buChar char="◦"/>
        <a:defRPr sz="252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793699" indent="-256032" algn="l" defTabSz="1280160" rtl="0" eaLnBrk="1" latinLnBrk="0" hangingPunct="1">
        <a:lnSpc>
          <a:spcPct val="90000"/>
        </a:lnSpc>
        <a:spcBef>
          <a:spcPts val="280"/>
        </a:spcBef>
        <a:spcAft>
          <a:spcPts val="560"/>
        </a:spcAft>
        <a:buClr>
          <a:schemeClr val="accent1"/>
        </a:buClr>
        <a:buFont typeface="Calibri" pitchFamily="34" charset="0"/>
        <a:buChar char="◦"/>
        <a:defRPr sz="196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49731" indent="-256032" algn="l" defTabSz="1280160" rtl="0" eaLnBrk="1" latinLnBrk="0" hangingPunct="1">
        <a:lnSpc>
          <a:spcPct val="90000"/>
        </a:lnSpc>
        <a:spcBef>
          <a:spcPts val="280"/>
        </a:spcBef>
        <a:spcAft>
          <a:spcPts val="560"/>
        </a:spcAft>
        <a:buClr>
          <a:schemeClr val="accent1"/>
        </a:buClr>
        <a:buFont typeface="Calibri" pitchFamily="34" charset="0"/>
        <a:buChar char="◦"/>
        <a:defRPr sz="196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05763" indent="-256032" algn="l" defTabSz="1280160" rtl="0" eaLnBrk="1" latinLnBrk="0" hangingPunct="1">
        <a:lnSpc>
          <a:spcPct val="90000"/>
        </a:lnSpc>
        <a:spcBef>
          <a:spcPts val="280"/>
        </a:spcBef>
        <a:spcAft>
          <a:spcPts val="560"/>
        </a:spcAft>
        <a:buClr>
          <a:schemeClr val="accent1"/>
        </a:buClr>
        <a:buFont typeface="Calibri" pitchFamily="34" charset="0"/>
        <a:buChar char="◦"/>
        <a:defRPr sz="196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540000" indent="-320040" algn="l" defTabSz="1280160" rtl="0" eaLnBrk="1" latinLnBrk="0" hangingPunct="1">
        <a:lnSpc>
          <a:spcPct val="90000"/>
        </a:lnSpc>
        <a:spcBef>
          <a:spcPts val="280"/>
        </a:spcBef>
        <a:spcAft>
          <a:spcPts val="560"/>
        </a:spcAft>
        <a:buClr>
          <a:schemeClr val="accent1"/>
        </a:buClr>
        <a:buFont typeface="Calibri" pitchFamily="34" charset="0"/>
        <a:buChar char="◦"/>
        <a:defRPr sz="196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820000" indent="-320040" algn="l" defTabSz="1280160" rtl="0" eaLnBrk="1" latinLnBrk="0" hangingPunct="1">
        <a:lnSpc>
          <a:spcPct val="90000"/>
        </a:lnSpc>
        <a:spcBef>
          <a:spcPts val="280"/>
        </a:spcBef>
        <a:spcAft>
          <a:spcPts val="560"/>
        </a:spcAft>
        <a:buClr>
          <a:schemeClr val="accent1"/>
        </a:buClr>
        <a:buFont typeface="Calibri" pitchFamily="34" charset="0"/>
        <a:buChar char="◦"/>
        <a:defRPr sz="196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100000" indent="-320040" algn="l" defTabSz="1280160" rtl="0" eaLnBrk="1" latinLnBrk="0" hangingPunct="1">
        <a:lnSpc>
          <a:spcPct val="90000"/>
        </a:lnSpc>
        <a:spcBef>
          <a:spcPts val="280"/>
        </a:spcBef>
        <a:spcAft>
          <a:spcPts val="560"/>
        </a:spcAft>
        <a:buClr>
          <a:schemeClr val="accent1"/>
        </a:buClr>
        <a:buFont typeface="Calibri" pitchFamily="34" charset="0"/>
        <a:buChar char="◦"/>
        <a:defRPr sz="196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380000" indent="-320040" algn="l" defTabSz="1280160" rtl="0" eaLnBrk="1" latinLnBrk="0" hangingPunct="1">
        <a:lnSpc>
          <a:spcPct val="90000"/>
        </a:lnSpc>
        <a:spcBef>
          <a:spcPts val="280"/>
        </a:spcBef>
        <a:spcAft>
          <a:spcPts val="560"/>
        </a:spcAft>
        <a:buClr>
          <a:schemeClr val="accent1"/>
        </a:buClr>
        <a:buFont typeface="Calibri" pitchFamily="34" charset="0"/>
        <a:buChar char="◦"/>
        <a:defRPr sz="196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" name="Table 18">
            <a:extLst>
              <a:ext uri="{FF2B5EF4-FFF2-40B4-BE49-F238E27FC236}">
                <a16:creationId xmlns:a16="http://schemas.microsoft.com/office/drawing/2014/main" xmlns="" id="{D6459DA7-C765-D0B7-97FB-AC4B32C2BFA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1094415"/>
              </p:ext>
            </p:extLst>
          </p:nvPr>
        </p:nvGraphicFramePr>
        <p:xfrm>
          <a:off x="4135490" y="6523010"/>
          <a:ext cx="5132706" cy="34230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21338">
                  <a:extLst>
                    <a:ext uri="{9D8B030D-6E8A-4147-A177-3AD203B41FA5}">
                      <a16:colId xmlns:a16="http://schemas.microsoft.com/office/drawing/2014/main" xmlns="" val="3164384460"/>
                    </a:ext>
                  </a:extLst>
                </a:gridCol>
                <a:gridCol w="1297873">
                  <a:extLst>
                    <a:ext uri="{9D8B030D-6E8A-4147-A177-3AD203B41FA5}">
                      <a16:colId xmlns:a16="http://schemas.microsoft.com/office/drawing/2014/main" xmlns="" val="3679112810"/>
                    </a:ext>
                  </a:extLst>
                </a:gridCol>
                <a:gridCol w="1402011">
                  <a:extLst>
                    <a:ext uri="{9D8B030D-6E8A-4147-A177-3AD203B41FA5}">
                      <a16:colId xmlns:a16="http://schemas.microsoft.com/office/drawing/2014/main" xmlns="" val="3992119890"/>
                    </a:ext>
                  </a:extLst>
                </a:gridCol>
                <a:gridCol w="1111484">
                  <a:extLst>
                    <a:ext uri="{9D8B030D-6E8A-4147-A177-3AD203B41FA5}">
                      <a16:colId xmlns:a16="http://schemas.microsoft.com/office/drawing/2014/main" xmlns="" val="2428370682"/>
                    </a:ext>
                  </a:extLst>
                </a:gridCol>
              </a:tblGrid>
              <a:tr h="984335"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endParaRPr lang="en-US" sz="1700" b="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32516" marR="32516" marT="16258" marB="16258">
                    <a:solidFill>
                      <a:srgbClr val="9999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endParaRPr lang="en-US" sz="1700" b="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b="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Desirability</a:t>
                      </a:r>
                    </a:p>
                    <a:p>
                      <a:pPr marL="0" algn="ctr" defTabSz="457200" rtl="0" eaLnBrk="1" latinLnBrk="0" hangingPunct="1"/>
                      <a:endParaRPr lang="en-US" sz="1700" b="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32516" marR="32516" marT="16258" marB="16258" anchor="ctr">
                    <a:solidFill>
                      <a:srgbClr val="99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700" b="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  <a:p>
                      <a:pPr marL="0" algn="ctr" defTabSz="457200" rtl="0" eaLnBrk="1" latinLnBrk="0" hangingPunct="1"/>
                      <a:r>
                        <a:rPr lang="en-US" sz="1700" b="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Viability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100" b="0" dirty="0"/>
                    </a:p>
                  </a:txBody>
                  <a:tcPr marL="32516" marR="32516" marT="16258" marB="16258" anchor="ctr">
                    <a:solidFill>
                      <a:srgbClr val="9999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en-US" sz="1700" b="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Feasibility</a:t>
                      </a:r>
                    </a:p>
                  </a:txBody>
                  <a:tcPr marL="32516" marR="32516" marT="16258" marB="16258" anchor="ctr">
                    <a:solidFill>
                      <a:srgbClr val="99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133716079"/>
                  </a:ext>
                </a:extLst>
              </a:tr>
              <a:tr h="812908"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en-US" sz="1700" b="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Problem Statement </a:t>
                      </a:r>
                    </a:p>
                    <a:p>
                      <a:pPr marL="0" algn="ctr" defTabSz="457200" rtl="0" eaLnBrk="1" latinLnBrk="0" hangingPunct="1"/>
                      <a:r>
                        <a:rPr lang="en-US" sz="1700" b="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32516" marR="32516" marT="16258" marB="16258" anchor="ctr">
                    <a:solidFill>
                      <a:srgbClr val="9999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endParaRPr lang="en-US" sz="1700" b="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32516" marR="32516" marT="16258" marB="16258" anchor="ctr">
                    <a:solidFill>
                      <a:srgbClr val="9999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dirty="0"/>
                    </a:p>
                  </a:txBody>
                  <a:tcPr marL="32516" marR="32516" marT="16258" marB="16258">
                    <a:solidFill>
                      <a:srgbClr val="9999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dirty="0"/>
                    </a:p>
                  </a:txBody>
                  <a:tcPr marL="32516" marR="32516" marT="16258" marB="16258">
                    <a:solidFill>
                      <a:srgbClr val="99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78069947"/>
                  </a:ext>
                </a:extLst>
              </a:tr>
              <a:tr h="812908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b="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Problem Statement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b="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 2</a:t>
                      </a:r>
                      <a:endParaRPr lang="en-US" sz="2100" b="0" dirty="0"/>
                    </a:p>
                  </a:txBody>
                  <a:tcPr marL="32516" marR="32516" marT="16258" marB="16258" anchor="ctr">
                    <a:solidFill>
                      <a:srgbClr val="9999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endParaRPr lang="en-US" sz="1700" b="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32516" marR="32516" marT="16258" marB="16258" anchor="ctr">
                    <a:solidFill>
                      <a:srgbClr val="9999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dirty="0"/>
                    </a:p>
                  </a:txBody>
                  <a:tcPr marL="32516" marR="32516" marT="16258" marB="16258">
                    <a:solidFill>
                      <a:srgbClr val="9999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/>
                    </a:p>
                  </a:txBody>
                  <a:tcPr marL="32516" marR="32516" marT="16258" marB="16258">
                    <a:solidFill>
                      <a:srgbClr val="99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631935219"/>
                  </a:ext>
                </a:extLst>
              </a:tr>
              <a:tr h="812908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b="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Problem Statement 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b="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32516" marR="32516" marT="16258" marB="16258" anchor="ctr">
                    <a:solidFill>
                      <a:srgbClr val="9999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endParaRPr lang="en-US" sz="1700" b="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32516" marR="32516" marT="16258" marB="16258" anchor="ctr">
                    <a:solidFill>
                      <a:srgbClr val="9999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/>
                    </a:p>
                  </a:txBody>
                  <a:tcPr marL="32516" marR="32516" marT="16258" marB="16258">
                    <a:solidFill>
                      <a:srgbClr val="9999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dirty="0"/>
                    </a:p>
                  </a:txBody>
                  <a:tcPr marL="32516" marR="32516" marT="16258" marB="16258">
                    <a:solidFill>
                      <a:srgbClr val="99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83274042"/>
                  </a:ext>
                </a:extLst>
              </a:tr>
            </a:tbl>
          </a:graphicData>
        </a:graphic>
      </p:graphicFrame>
      <p:grpSp>
        <p:nvGrpSpPr>
          <p:cNvPr id="4" name="Group 3">
            <a:extLst>
              <a:ext uri="{FF2B5EF4-FFF2-40B4-BE49-F238E27FC236}">
                <a16:creationId xmlns:a16="http://schemas.microsoft.com/office/drawing/2014/main" xmlns="" id="{9A91AE6A-070A-BCEE-6C18-C1B5D9F73B14}"/>
              </a:ext>
            </a:extLst>
          </p:cNvPr>
          <p:cNvGrpSpPr/>
          <p:nvPr/>
        </p:nvGrpSpPr>
        <p:grpSpPr>
          <a:xfrm>
            <a:off x="133725" y="1582"/>
            <a:ext cx="4237193" cy="2040983"/>
            <a:chOff x="894501" y="-334143"/>
            <a:chExt cx="18720434" cy="8400052"/>
          </a:xfrm>
        </p:grpSpPr>
        <p:sp>
          <p:nvSpPr>
            <p:cNvPr id="10" name="Rectangle: Rounded Corners 9">
              <a:extLst>
                <a:ext uri="{FF2B5EF4-FFF2-40B4-BE49-F238E27FC236}">
                  <a16:creationId xmlns:a16="http://schemas.microsoft.com/office/drawing/2014/main" xmlns="" id="{A0368263-DD04-4FFE-697B-0F4427D08977}"/>
                </a:ext>
              </a:extLst>
            </p:cNvPr>
            <p:cNvSpPr/>
            <p:nvPr/>
          </p:nvSpPr>
          <p:spPr>
            <a:xfrm>
              <a:off x="894501" y="785187"/>
              <a:ext cx="18720434" cy="7280722"/>
            </a:xfrm>
            <a:prstGeom prst="roundRect">
              <a:avLst/>
            </a:prstGeom>
            <a:solidFill>
              <a:srgbClr val="FFFF99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r>
                <a:rPr lang="en-US" sz="1400" b="1" dirty="0">
                  <a:solidFill>
                    <a:schemeClr val="tx1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2W1H model</a:t>
              </a:r>
              <a:r>
                <a:rPr lang="en-US" sz="1400" dirty="0">
                  <a:solidFill>
                    <a:schemeClr val="tx1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: it should answer 3 things What, Why and how (Include social relevance)</a:t>
              </a:r>
              <a:endPara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" name="Rectangle: Rounded Corners 10">
              <a:extLst>
                <a:ext uri="{FF2B5EF4-FFF2-40B4-BE49-F238E27FC236}">
                  <a16:creationId xmlns:a16="http://schemas.microsoft.com/office/drawing/2014/main" xmlns="" id="{2027121D-12E2-7408-E508-BE32025A5289}"/>
                </a:ext>
              </a:extLst>
            </p:cNvPr>
            <p:cNvSpPr/>
            <p:nvPr/>
          </p:nvSpPr>
          <p:spPr>
            <a:xfrm>
              <a:off x="3459590" y="-334143"/>
              <a:ext cx="13312556" cy="1987357"/>
            </a:xfrm>
            <a:prstGeom prst="roundRect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IN" sz="2134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Introduction</a:t>
              </a:r>
            </a:p>
          </p:txBody>
        </p:sp>
      </p:grp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xmlns="" id="{906AAF64-3EC5-C160-639E-385E60C27710}"/>
              </a:ext>
            </a:extLst>
          </p:cNvPr>
          <p:cNvSpPr/>
          <p:nvPr/>
        </p:nvSpPr>
        <p:spPr>
          <a:xfrm>
            <a:off x="11085" y="7996359"/>
            <a:ext cx="4007077" cy="2314467"/>
          </a:xfrm>
          <a:prstGeom prst="roundRect">
            <a:avLst/>
          </a:prstGeom>
          <a:solidFill>
            <a:srgbClr val="FF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IN" sz="1400" dirty="0">
                <a:solidFill>
                  <a:schemeClr val="tx1"/>
                </a:solidFill>
                <a:latin typeface="Times New Roman" panose="02020603050405020304" pitchFamily="18" charset="0"/>
              </a:rPr>
              <a:t>Out of 40 which inventive principle is applicable and how</a:t>
            </a:r>
            <a:endParaRPr lang="en-IN" sz="1200" dirty="0">
              <a:solidFill>
                <a:schemeClr val="tx1"/>
              </a:solidFill>
            </a:endParaRP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xmlns="" id="{F86A417F-0683-425E-A966-C5F4E2257C8F}"/>
              </a:ext>
            </a:extLst>
          </p:cNvPr>
          <p:cNvSpPr/>
          <p:nvPr/>
        </p:nvSpPr>
        <p:spPr>
          <a:xfrm>
            <a:off x="128413" y="7657981"/>
            <a:ext cx="3748938" cy="497308"/>
          </a:xfrm>
          <a:prstGeom prst="roundRect">
            <a:avLst/>
          </a:prstGeom>
          <a:solidFill>
            <a:srgbClr val="FC08E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134" b="1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Triz</a:t>
            </a:r>
            <a:r>
              <a:rPr lang="en-IN" sz="2134" b="1" dirty="0">
                <a:solidFill>
                  <a:schemeClr val="tx1"/>
                </a:solidFill>
                <a:latin typeface="Times New Roman" panose="02020603050405020304" pitchFamily="18" charset="0"/>
              </a:rPr>
              <a:t> Principle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xmlns="" id="{81AB89D7-9735-AF34-66EF-F475F3604B13}"/>
              </a:ext>
            </a:extLst>
          </p:cNvPr>
          <p:cNvGrpSpPr/>
          <p:nvPr/>
        </p:nvGrpSpPr>
        <p:grpSpPr>
          <a:xfrm>
            <a:off x="4565421" y="31411"/>
            <a:ext cx="3443738" cy="2089977"/>
            <a:chOff x="20659303" y="-427000"/>
            <a:chExt cx="15637610" cy="8644726"/>
          </a:xfrm>
        </p:grpSpPr>
        <p:sp>
          <p:nvSpPr>
            <p:cNvPr id="2" name="Rectangle: Rounded Corners 1">
              <a:extLst>
                <a:ext uri="{FF2B5EF4-FFF2-40B4-BE49-F238E27FC236}">
                  <a16:creationId xmlns:a16="http://schemas.microsoft.com/office/drawing/2014/main" xmlns="" id="{941B868B-5BC9-BF77-248E-37EF9CDD0D62}"/>
                </a:ext>
              </a:extLst>
            </p:cNvPr>
            <p:cNvSpPr/>
            <p:nvPr/>
          </p:nvSpPr>
          <p:spPr>
            <a:xfrm>
              <a:off x="20659303" y="826382"/>
              <a:ext cx="15637610" cy="7391344"/>
            </a:xfrm>
            <a:prstGeom prst="roundRect">
              <a:avLst/>
            </a:prstGeom>
            <a:solidFill>
              <a:srgbClr val="FFFF99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r>
                <a:rPr lang="en-US" sz="1400" b="1" dirty="0">
                  <a:solidFill>
                    <a:schemeClr val="tx1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3W model</a:t>
              </a:r>
              <a:r>
                <a:rPr lang="en-US" sz="1400" dirty="0">
                  <a:solidFill>
                    <a:schemeClr val="tx1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: It should answer When, Where and Who (Include environmental relevance and cost)</a:t>
              </a:r>
              <a:endPara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6" name="Rectangle: Rounded Corners 25">
              <a:extLst>
                <a:ext uri="{FF2B5EF4-FFF2-40B4-BE49-F238E27FC236}">
                  <a16:creationId xmlns:a16="http://schemas.microsoft.com/office/drawing/2014/main" xmlns="" id="{DFE8F96F-3242-5275-1AD4-6070683FC839}"/>
                </a:ext>
              </a:extLst>
            </p:cNvPr>
            <p:cNvSpPr/>
            <p:nvPr/>
          </p:nvSpPr>
          <p:spPr>
            <a:xfrm>
              <a:off x="21994260" y="-427000"/>
              <a:ext cx="13312556" cy="1901793"/>
            </a:xfrm>
            <a:prstGeom prst="roundRect">
              <a:avLst/>
            </a:prstGeom>
            <a:solidFill>
              <a:srgbClr val="CC33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IN" sz="2134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Objective</a:t>
              </a:r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xmlns="" id="{221C491B-83DB-ECB9-78CA-07DC1B6D6DC4}"/>
              </a:ext>
            </a:extLst>
          </p:cNvPr>
          <p:cNvGrpSpPr/>
          <p:nvPr/>
        </p:nvGrpSpPr>
        <p:grpSpPr>
          <a:xfrm>
            <a:off x="9364685" y="5883675"/>
            <a:ext cx="3176830" cy="1991938"/>
            <a:chOff x="9430758" y="5178061"/>
            <a:chExt cx="3176830" cy="1991938"/>
          </a:xfrm>
        </p:grpSpPr>
        <p:sp>
          <p:nvSpPr>
            <p:cNvPr id="20" name="Rectangle: Rounded Corners 19">
              <a:extLst>
                <a:ext uri="{FF2B5EF4-FFF2-40B4-BE49-F238E27FC236}">
                  <a16:creationId xmlns:a16="http://schemas.microsoft.com/office/drawing/2014/main" xmlns="" id="{29D75E7B-7320-8208-3713-CBA92CDA30D9}"/>
                </a:ext>
              </a:extLst>
            </p:cNvPr>
            <p:cNvSpPr/>
            <p:nvPr/>
          </p:nvSpPr>
          <p:spPr>
            <a:xfrm>
              <a:off x="9430758" y="5505423"/>
              <a:ext cx="3079775" cy="1664576"/>
            </a:xfrm>
            <a:prstGeom prst="roundRect">
              <a:avLst/>
            </a:prstGeom>
            <a:solidFill>
              <a:srgbClr val="66FF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>
                <a:lnSpc>
                  <a:spcPct val="150000"/>
                </a:lnSpc>
                <a:spcAft>
                  <a:spcPts val="356"/>
                </a:spcAft>
              </a:pPr>
              <a:endParaRPr lang="en-IN" sz="71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34" name="Rectangle: Rounded Corners 33">
              <a:extLst>
                <a:ext uri="{FF2B5EF4-FFF2-40B4-BE49-F238E27FC236}">
                  <a16:creationId xmlns:a16="http://schemas.microsoft.com/office/drawing/2014/main" xmlns="" id="{AB2BB43A-5CD1-3772-A3ED-115A457948AD}"/>
                </a:ext>
              </a:extLst>
            </p:cNvPr>
            <p:cNvSpPr/>
            <p:nvPr/>
          </p:nvSpPr>
          <p:spPr>
            <a:xfrm>
              <a:off x="9430758" y="5178061"/>
              <a:ext cx="3176830" cy="434152"/>
            </a:xfrm>
            <a:prstGeom prst="roundRect">
              <a:avLst/>
            </a:prstGeom>
            <a:solidFill>
              <a:srgbClr val="CC00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IN" sz="2134" b="1" dirty="0">
                  <a:solidFill>
                    <a:schemeClr val="tx1"/>
                  </a:solidFill>
                  <a:latin typeface="Times New Roman" panose="02020603050405020304" pitchFamily="18" charset="0"/>
                </a:rPr>
                <a:t>Final Problem Statement</a:t>
              </a:r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xmlns="" id="{18A98A57-EE98-C962-B285-FE39564DFF28}"/>
              </a:ext>
            </a:extLst>
          </p:cNvPr>
          <p:cNvGrpSpPr/>
          <p:nvPr/>
        </p:nvGrpSpPr>
        <p:grpSpPr>
          <a:xfrm>
            <a:off x="374663" y="2177032"/>
            <a:ext cx="3637276" cy="2673240"/>
            <a:chOff x="18441471" y="10218410"/>
            <a:chExt cx="12475169" cy="8339133"/>
          </a:xfrm>
        </p:grpSpPr>
        <p:sp>
          <p:nvSpPr>
            <p:cNvPr id="39" name="Rectangle: Rounded Corners 38">
              <a:extLst>
                <a:ext uri="{FF2B5EF4-FFF2-40B4-BE49-F238E27FC236}">
                  <a16:creationId xmlns:a16="http://schemas.microsoft.com/office/drawing/2014/main" xmlns="" id="{C3282480-A3B3-DB78-6863-A86A6D5FBB2E}"/>
                </a:ext>
              </a:extLst>
            </p:cNvPr>
            <p:cNvSpPr/>
            <p:nvPr/>
          </p:nvSpPr>
          <p:spPr>
            <a:xfrm>
              <a:off x="18441471" y="10944898"/>
              <a:ext cx="12475169" cy="7612645"/>
            </a:xfrm>
            <a:prstGeom prst="roundRect">
              <a:avLst/>
            </a:prstGeom>
            <a:solidFill>
              <a:srgbClr val="FFFFCC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r>
                <a:rPr lang="en-IN" sz="14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Primary research will cover the interview process</a:t>
              </a:r>
            </a:p>
            <a:p>
              <a:pPr marL="121935" indent="-121935" algn="just">
                <a:buFont typeface="+mj-lt"/>
                <a:buAutoNum type="arabicPeriod"/>
              </a:pPr>
              <a:r>
                <a:rPr lang="en-IN" sz="14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Identify the end user.</a:t>
              </a:r>
            </a:p>
            <a:p>
              <a:pPr marL="121935" indent="-121935" algn="just">
                <a:buFont typeface="+mj-lt"/>
                <a:buAutoNum type="arabicPeriod"/>
              </a:pPr>
              <a:r>
                <a:rPr lang="en-IN" sz="14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List down the age group, profession and gender of the end user.</a:t>
              </a:r>
            </a:p>
            <a:p>
              <a:pPr marL="121935" indent="-121935" algn="just">
                <a:buFont typeface="+mj-lt"/>
                <a:buAutoNum type="arabicPeriod"/>
              </a:pPr>
              <a:r>
                <a:rPr lang="en-IN" sz="14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Questions for interview.</a:t>
              </a:r>
            </a:p>
          </p:txBody>
        </p:sp>
        <p:sp>
          <p:nvSpPr>
            <p:cNvPr id="40" name="Rectangle: Rounded Corners 39">
              <a:extLst>
                <a:ext uri="{FF2B5EF4-FFF2-40B4-BE49-F238E27FC236}">
                  <a16:creationId xmlns:a16="http://schemas.microsoft.com/office/drawing/2014/main" xmlns="" id="{188897C4-D707-3EED-6506-A1844AEC6BC3}"/>
                </a:ext>
              </a:extLst>
            </p:cNvPr>
            <p:cNvSpPr/>
            <p:nvPr/>
          </p:nvSpPr>
          <p:spPr>
            <a:xfrm>
              <a:off x="19537169" y="10218410"/>
              <a:ext cx="10148242" cy="1499697"/>
            </a:xfrm>
            <a:prstGeom prst="round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IN" sz="2134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Primary Research</a:t>
              </a:r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xmlns="" id="{150C4C6E-6E6F-80DD-D2C8-B19CBB2072C9}"/>
              </a:ext>
            </a:extLst>
          </p:cNvPr>
          <p:cNvGrpSpPr/>
          <p:nvPr/>
        </p:nvGrpSpPr>
        <p:grpSpPr>
          <a:xfrm>
            <a:off x="421937" y="5139385"/>
            <a:ext cx="3314603" cy="2440353"/>
            <a:chOff x="2775385" y="18396211"/>
            <a:chExt cx="12475169" cy="8944134"/>
          </a:xfrm>
        </p:grpSpPr>
        <p:sp>
          <p:nvSpPr>
            <p:cNvPr id="41" name="Rectangle: Rounded Corners 40">
              <a:extLst>
                <a:ext uri="{FF2B5EF4-FFF2-40B4-BE49-F238E27FC236}">
                  <a16:creationId xmlns:a16="http://schemas.microsoft.com/office/drawing/2014/main" xmlns="" id="{71E7904D-0A96-8D56-BFBE-0CAD8358EA49}"/>
                </a:ext>
              </a:extLst>
            </p:cNvPr>
            <p:cNvSpPr/>
            <p:nvPr/>
          </p:nvSpPr>
          <p:spPr>
            <a:xfrm>
              <a:off x="2775385" y="19594319"/>
              <a:ext cx="12475169" cy="7746026"/>
            </a:xfrm>
            <a:prstGeom prst="roundRect">
              <a:avLst/>
            </a:prstGeom>
            <a:solidFill>
              <a:srgbClr val="FFCCCC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r>
                <a:rPr lang="en-IN" sz="854" dirty="0">
                  <a:solidFill>
                    <a:schemeClr val="tx1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. </a:t>
              </a:r>
            </a:p>
          </p:txBody>
        </p:sp>
        <p:sp>
          <p:nvSpPr>
            <p:cNvPr id="42" name="Rectangle: Rounded Corners 41">
              <a:extLst>
                <a:ext uri="{FF2B5EF4-FFF2-40B4-BE49-F238E27FC236}">
                  <a16:creationId xmlns:a16="http://schemas.microsoft.com/office/drawing/2014/main" xmlns="" id="{561F79CB-0FCB-C9DF-0487-7999E5B30398}"/>
                </a:ext>
              </a:extLst>
            </p:cNvPr>
            <p:cNvSpPr/>
            <p:nvPr/>
          </p:nvSpPr>
          <p:spPr>
            <a:xfrm>
              <a:off x="3302093" y="18396211"/>
              <a:ext cx="11421752" cy="1732962"/>
            </a:xfrm>
            <a:prstGeom prst="roundRect">
              <a:avLst/>
            </a:prstGeom>
            <a:solidFill>
              <a:srgbClr val="9999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IN" sz="2134" b="1" dirty="0">
                  <a:solidFill>
                    <a:schemeClr val="tx1"/>
                  </a:solidFill>
                  <a:latin typeface="Times New Roman" panose="02020603050405020304" pitchFamily="18" charset="0"/>
                  <a:ea typeface="Calibri" panose="020F0502020204030204" pitchFamily="34" charset="0"/>
                </a:rPr>
                <a:t>Pain points</a:t>
              </a:r>
              <a:endParaRPr lang="en-IN" sz="2134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xmlns="" id="{97BFD6A3-4705-DF2C-B628-7838BF9D373D}"/>
              </a:ext>
            </a:extLst>
          </p:cNvPr>
          <p:cNvGrpSpPr/>
          <p:nvPr/>
        </p:nvGrpSpPr>
        <p:grpSpPr>
          <a:xfrm>
            <a:off x="9430758" y="8128853"/>
            <a:ext cx="3079775" cy="2049477"/>
            <a:chOff x="9318042" y="7657981"/>
            <a:chExt cx="3079775" cy="2049477"/>
          </a:xfrm>
        </p:grpSpPr>
        <p:sp>
          <p:nvSpPr>
            <p:cNvPr id="43" name="Rectangle: Rounded Corners 42">
              <a:extLst>
                <a:ext uri="{FF2B5EF4-FFF2-40B4-BE49-F238E27FC236}">
                  <a16:creationId xmlns:a16="http://schemas.microsoft.com/office/drawing/2014/main" xmlns="" id="{50373591-0169-53B6-CC16-06137134A6CD}"/>
                </a:ext>
              </a:extLst>
            </p:cNvPr>
            <p:cNvSpPr/>
            <p:nvPr/>
          </p:nvSpPr>
          <p:spPr>
            <a:xfrm>
              <a:off x="9318042" y="7933698"/>
              <a:ext cx="3079775" cy="1773760"/>
            </a:xfrm>
            <a:prstGeom prst="roundRect">
              <a:avLst/>
            </a:prstGeom>
            <a:solidFill>
              <a:srgbClr val="66FF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>
                <a:lnSpc>
                  <a:spcPct val="150000"/>
                </a:lnSpc>
                <a:spcAft>
                  <a:spcPts val="356"/>
                </a:spcAft>
              </a:pPr>
              <a:endParaRPr lang="en-IN" sz="71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44" name="Rectangle: Rounded Corners 43">
              <a:extLst>
                <a:ext uri="{FF2B5EF4-FFF2-40B4-BE49-F238E27FC236}">
                  <a16:creationId xmlns:a16="http://schemas.microsoft.com/office/drawing/2014/main" xmlns="" id="{FF9E00D6-9877-3E8D-E636-EDB99C246AF0}"/>
                </a:ext>
              </a:extLst>
            </p:cNvPr>
            <p:cNvSpPr/>
            <p:nvPr/>
          </p:nvSpPr>
          <p:spPr>
            <a:xfrm>
              <a:off x="9509671" y="7657981"/>
              <a:ext cx="2661426" cy="414209"/>
            </a:xfrm>
            <a:prstGeom prst="roundRect">
              <a:avLst/>
            </a:prstGeom>
            <a:solidFill>
              <a:srgbClr val="0099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IN" sz="2134" b="1" dirty="0">
                  <a:solidFill>
                    <a:schemeClr val="tx1"/>
                  </a:solidFill>
                  <a:latin typeface="Times New Roman" panose="02020603050405020304" pitchFamily="18" charset="0"/>
                </a:rPr>
                <a:t>Conclusion</a:t>
              </a:r>
            </a:p>
          </p:txBody>
        </p:sp>
      </p:grpSp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xmlns="" id="{6B391DD5-E19A-21CF-D4BC-70D4A1DD0136}"/>
              </a:ext>
            </a:extLst>
          </p:cNvPr>
          <p:cNvSpPr/>
          <p:nvPr/>
        </p:nvSpPr>
        <p:spPr>
          <a:xfrm>
            <a:off x="4859407" y="6099286"/>
            <a:ext cx="3748938" cy="606592"/>
          </a:xfrm>
          <a:prstGeom prst="roundRect">
            <a:avLst/>
          </a:prstGeom>
          <a:solidFill>
            <a:srgbClr val="99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134" b="1" dirty="0">
                <a:solidFill>
                  <a:schemeClr val="tx1"/>
                </a:solidFill>
                <a:latin typeface="Times New Roman" panose="02020603050405020304" pitchFamily="18" charset="0"/>
              </a:rPr>
              <a:t>Ideation</a:t>
            </a:r>
            <a:endParaRPr lang="en-IN" sz="1707" dirty="0">
              <a:solidFill>
                <a:schemeClr val="tx1"/>
              </a:solidFill>
            </a:endParaRPr>
          </a:p>
        </p:txBody>
      </p:sp>
      <p:pic>
        <p:nvPicPr>
          <p:cNvPr id="7" name="Picture 6" descr="Diagram&#10;&#10;Description automatically generated">
            <a:extLst>
              <a:ext uri="{FF2B5EF4-FFF2-40B4-BE49-F238E27FC236}">
                <a16:creationId xmlns:a16="http://schemas.microsoft.com/office/drawing/2014/main" xmlns="" id="{ABFDDA2B-0661-D101-F1C6-22C4252CA70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3842" y="456077"/>
            <a:ext cx="4085746" cy="3055391"/>
          </a:xfrm>
          <a:prstGeom prst="rect">
            <a:avLst/>
          </a:prstGeom>
        </p:spPr>
      </p:pic>
      <p:sp>
        <p:nvSpPr>
          <p:cNvPr id="27" name="Rectangle: Rounded Corners 26">
            <a:extLst>
              <a:ext uri="{FF2B5EF4-FFF2-40B4-BE49-F238E27FC236}">
                <a16:creationId xmlns:a16="http://schemas.microsoft.com/office/drawing/2014/main" xmlns="" id="{C58C68C9-96DF-869C-0E62-D66E58352214}"/>
              </a:ext>
            </a:extLst>
          </p:cNvPr>
          <p:cNvSpPr/>
          <p:nvPr/>
        </p:nvSpPr>
        <p:spPr>
          <a:xfrm>
            <a:off x="8817433" y="39507"/>
            <a:ext cx="3048595" cy="451688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134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Mind Map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xmlns="" id="{9A655077-ABDD-775F-E73B-08AF2FE0B950}"/>
              </a:ext>
            </a:extLst>
          </p:cNvPr>
          <p:cNvGrpSpPr/>
          <p:nvPr/>
        </p:nvGrpSpPr>
        <p:grpSpPr>
          <a:xfrm>
            <a:off x="8852599" y="3355065"/>
            <a:ext cx="3748938" cy="2297948"/>
            <a:chOff x="2530644" y="19888511"/>
            <a:chExt cx="13743053" cy="8460283"/>
          </a:xfrm>
        </p:grpSpPr>
        <p:sp>
          <p:nvSpPr>
            <p:cNvPr id="19" name="Rectangle: Rounded Corners 18">
              <a:extLst>
                <a:ext uri="{FF2B5EF4-FFF2-40B4-BE49-F238E27FC236}">
                  <a16:creationId xmlns:a16="http://schemas.microsoft.com/office/drawing/2014/main" xmlns="" id="{6BBD892C-5D3C-AE31-BC0B-49CB4907C13C}"/>
                </a:ext>
              </a:extLst>
            </p:cNvPr>
            <p:cNvSpPr/>
            <p:nvPr/>
          </p:nvSpPr>
          <p:spPr>
            <a:xfrm>
              <a:off x="3104973" y="20602769"/>
              <a:ext cx="12475170" cy="7746025"/>
            </a:xfrm>
            <a:prstGeom prst="roundRect">
              <a:avLst/>
            </a:prstGeom>
            <a:solidFill>
              <a:srgbClr val="FFCCCC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r>
                <a:rPr lang="en-IN" sz="14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14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Finalize 3 important Needs</a:t>
              </a:r>
            </a:p>
            <a:p>
              <a:pPr indent="-228600" algn="just">
                <a:buFont typeface="Arial" panose="020B0604020202020204" pitchFamily="34" charset="0"/>
                <a:buChar char="•"/>
              </a:pPr>
              <a:r>
                <a:rPr lang="en-US" sz="14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Need1</a:t>
              </a:r>
            </a:p>
            <a:p>
              <a:pPr indent="-228600" algn="just">
                <a:buFont typeface="Arial" panose="020B0604020202020204" pitchFamily="34" charset="0"/>
                <a:buChar char="•"/>
              </a:pPr>
              <a:r>
                <a:rPr lang="en-US" sz="14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Need2</a:t>
              </a:r>
            </a:p>
            <a:p>
              <a:pPr indent="-228600" algn="just">
                <a:buFont typeface="Arial" panose="020B0604020202020204" pitchFamily="34" charset="0"/>
                <a:buChar char="•"/>
              </a:pPr>
              <a:r>
                <a:rPr lang="en-US" sz="14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Need3</a:t>
              </a:r>
            </a:p>
            <a:p>
              <a:pPr algn="just"/>
              <a:endParaRPr lang="en-IN" sz="854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33" name="Rectangle: Rounded Corners 32">
              <a:extLst>
                <a:ext uri="{FF2B5EF4-FFF2-40B4-BE49-F238E27FC236}">
                  <a16:creationId xmlns:a16="http://schemas.microsoft.com/office/drawing/2014/main" xmlns="" id="{7AAE59FD-79AF-99BB-01D0-0B000AEC029F}"/>
                </a:ext>
              </a:extLst>
            </p:cNvPr>
            <p:cNvSpPr/>
            <p:nvPr/>
          </p:nvSpPr>
          <p:spPr>
            <a:xfrm>
              <a:off x="2530644" y="19888511"/>
              <a:ext cx="13743053" cy="1428515"/>
            </a:xfrm>
            <a:prstGeom prst="roundRect">
              <a:avLst/>
            </a:prstGeom>
            <a:solidFill>
              <a:srgbClr val="FF5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IN" sz="2134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Needs</a:t>
              </a:r>
            </a:p>
          </p:txBody>
        </p:sp>
      </p:grpSp>
      <p:pic>
        <p:nvPicPr>
          <p:cNvPr id="22" name="Picture 21" descr="Diagram&#10;&#10;Description automatically generated">
            <a:extLst>
              <a:ext uri="{FF2B5EF4-FFF2-40B4-BE49-F238E27FC236}">
                <a16:creationId xmlns:a16="http://schemas.microsoft.com/office/drawing/2014/main" xmlns="" id="{1C596470-5DB7-24DA-E833-A510624F2AC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1717" y="2632636"/>
            <a:ext cx="4446638" cy="3400330"/>
          </a:xfrm>
          <a:prstGeom prst="rect">
            <a:avLst/>
          </a:prstGeom>
        </p:spPr>
      </p:pic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xmlns="" id="{83700F55-26AE-83F4-9FA5-0AD761692002}"/>
              </a:ext>
            </a:extLst>
          </p:cNvPr>
          <p:cNvSpPr/>
          <p:nvPr/>
        </p:nvSpPr>
        <p:spPr>
          <a:xfrm>
            <a:off x="4370918" y="2260277"/>
            <a:ext cx="3748938" cy="434446"/>
          </a:xfrm>
          <a:prstGeom prst="round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134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Empathy Map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xmlns="" id="{62F368FD-B86F-CBE1-CE5B-6E3E7F3536BB}"/>
              </a:ext>
            </a:extLst>
          </p:cNvPr>
          <p:cNvSpPr txBox="1"/>
          <p:nvPr/>
        </p:nvSpPr>
        <p:spPr>
          <a:xfrm>
            <a:off x="531658" y="5901326"/>
            <a:ext cx="2498413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List down the very specific problems that your end users are experiencing. </a:t>
            </a:r>
          </a:p>
        </p:txBody>
      </p:sp>
    </p:spTree>
    <p:extLst>
      <p:ext uri="{BB962C8B-B14F-4D97-AF65-F5344CB8AC3E}">
        <p14:creationId xmlns:p14="http://schemas.microsoft.com/office/powerpoint/2010/main" val="168806594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890</TotalTime>
  <Words>129</Words>
  <Application>Microsoft Office PowerPoint</Application>
  <PresentationFormat>Custom</PresentationFormat>
  <Paragraphs>35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Retrospect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Sony Jha</dc:creator>
  <cp:lastModifiedBy>Microsoft account</cp:lastModifiedBy>
  <cp:revision>13</cp:revision>
  <cp:lastPrinted>2023-02-02T05:41:14Z</cp:lastPrinted>
  <dcterms:created xsi:type="dcterms:W3CDTF">2022-12-22T05:22:24Z</dcterms:created>
  <dcterms:modified xsi:type="dcterms:W3CDTF">2023-02-03T09:50:11Z</dcterms:modified>
</cp:coreProperties>
</file>